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65" r:id="rId12"/>
    <p:sldId id="266" r:id="rId13"/>
    <p:sldId id="273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5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9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8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8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8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3C4B9-FE9A-2A4A-ADCE-538B6A1FB723}" type="datetimeFigureOut">
              <a:rPr lang="en-US" smtClean="0"/>
              <a:t>11/09/2017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9CD25-8D66-A54F-971D-A34DDC52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5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g"/><Relationship Id="rId5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g"/><Relationship Id="rId5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3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5" Type="http://schemas.openxmlformats.org/officeDocument/2006/relationships/image" Target="../media/image3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3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g"/><Relationship Id="rId5" Type="http://schemas.openxmlformats.org/officeDocument/2006/relationships/image" Target="../media/image3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g"/><Relationship Id="rId5" Type="http://schemas.openxmlformats.org/officeDocument/2006/relationships/image" Target="../media/image3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5" Type="http://schemas.openxmlformats.org/officeDocument/2006/relationships/image" Target="../media/image3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g"/><Relationship Id="rId5" Type="http://schemas.openxmlformats.org/officeDocument/2006/relationships/image" Target="../media/image3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8572"/>
            <a:ext cx="7772400" cy="1730049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Welcome to Edenderry </a:t>
            </a:r>
            <a:r>
              <a:rPr lang="en-US" sz="4800" dirty="0">
                <a:solidFill>
                  <a:srgbClr val="FFFF00"/>
                </a:solidFill>
              </a:rPr>
              <a:t>N</a:t>
            </a:r>
            <a:r>
              <a:rPr lang="en-US" sz="4800" dirty="0" smtClean="0">
                <a:solidFill>
                  <a:srgbClr val="FFFF00"/>
                </a:solidFill>
              </a:rPr>
              <a:t>ursery School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6" name="Picture 5" descr="IMG_0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5"/>
          <a:stretch/>
        </p:blipFill>
        <p:spPr>
          <a:xfrm>
            <a:off x="1810569" y="2722581"/>
            <a:ext cx="5546523" cy="279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7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2" y="100598"/>
            <a:ext cx="4983982" cy="6644228"/>
          </a:xfrm>
          <a:prstGeom prst="rect">
            <a:avLst/>
          </a:prstGeom>
        </p:spPr>
      </p:pic>
      <p:pic>
        <p:nvPicPr>
          <p:cNvPr id="3" name="Washing Hand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29781"/>
            <a:ext cx="528219" cy="5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54" y="138324"/>
            <a:ext cx="4946251" cy="6593928"/>
          </a:xfrm>
          <a:prstGeom prst="rect">
            <a:avLst/>
          </a:prstGeom>
        </p:spPr>
      </p:pic>
      <p:pic>
        <p:nvPicPr>
          <p:cNvPr id="3" name="Snack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84018"/>
            <a:ext cx="473982" cy="4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4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xmlns:p14="http://schemas.microsoft.com/office/powerpoint/2010/main" spd="med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28" y="138322"/>
            <a:ext cx="4935966" cy="6580217"/>
          </a:xfrm>
          <a:prstGeom prst="rect">
            <a:avLst/>
          </a:prstGeom>
        </p:spPr>
      </p:pic>
      <p:pic>
        <p:nvPicPr>
          <p:cNvPr id="3" name="Paint Easel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67506"/>
            <a:ext cx="490494" cy="4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9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000">
        <p:fade/>
      </p:transition>
    </mc:Choice>
    <mc:Fallback>
      <p:transition xmlns:p14="http://schemas.microsoft.com/office/powerpoint/2010/main" spd="med" advClick="0" advTm="1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09" y="135258"/>
            <a:ext cx="4910820" cy="6546694"/>
          </a:xfrm>
          <a:prstGeom prst="rect">
            <a:avLst/>
          </a:prstGeom>
        </p:spPr>
      </p:pic>
      <p:pic>
        <p:nvPicPr>
          <p:cNvPr id="3" name="Art Tabl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58871"/>
            <a:ext cx="499129" cy="4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5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xmlns:p14="http://schemas.microsoft.com/office/powerpoint/2010/main" spd="med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03" y="126884"/>
            <a:ext cx="4935966" cy="6580217"/>
          </a:xfrm>
          <a:prstGeom prst="rect">
            <a:avLst/>
          </a:prstGeom>
        </p:spPr>
      </p:pic>
      <p:pic>
        <p:nvPicPr>
          <p:cNvPr id="3" name="Watertr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5359"/>
            <a:ext cx="452642" cy="4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xmlns:p14="http://schemas.microsoft.com/office/powerpoint/2010/main" spd="med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0" y="100599"/>
            <a:ext cx="4983982" cy="6644228"/>
          </a:xfrm>
          <a:prstGeom prst="rect">
            <a:avLst/>
          </a:prstGeom>
        </p:spPr>
      </p:pic>
      <p:pic>
        <p:nvPicPr>
          <p:cNvPr id="3" name="Sand Tr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7" y="6308578"/>
            <a:ext cx="549422" cy="5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23" y="150857"/>
            <a:ext cx="4910820" cy="6546694"/>
          </a:xfrm>
          <a:prstGeom prst="rect">
            <a:avLst/>
          </a:prstGeom>
        </p:spPr>
      </p:pic>
      <p:pic>
        <p:nvPicPr>
          <p:cNvPr id="3" name="Doug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04632"/>
            <a:ext cx="553368" cy="5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1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69" y="100599"/>
            <a:ext cx="4998833" cy="6664026"/>
          </a:xfrm>
          <a:prstGeom prst="rect">
            <a:avLst/>
          </a:prstGeom>
        </p:spPr>
      </p:pic>
      <p:pic>
        <p:nvPicPr>
          <p:cNvPr id="3" name="Puzzle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29781"/>
            <a:ext cx="528219" cy="5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7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xmlns:p14="http://schemas.microsoft.com/office/powerpoint/2010/main" spd="med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62" y="100598"/>
            <a:ext cx="5002847" cy="6669377"/>
          </a:xfrm>
          <a:prstGeom prst="rect">
            <a:avLst/>
          </a:prstGeom>
        </p:spPr>
      </p:pic>
      <p:pic>
        <p:nvPicPr>
          <p:cNvPr id="3" name="Peppa Pi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84018"/>
            <a:ext cx="473982" cy="4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3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42" y="110136"/>
            <a:ext cx="4986261" cy="6647266"/>
          </a:xfrm>
          <a:prstGeom prst="rect">
            <a:avLst/>
          </a:prstGeom>
        </p:spPr>
      </p:pic>
      <p:pic>
        <p:nvPicPr>
          <p:cNvPr id="3" name="Construction Carpe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6298"/>
            <a:ext cx="511702" cy="5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0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61" y="88024"/>
            <a:ext cx="5144337" cy="6652087"/>
          </a:xfrm>
          <a:prstGeom prst="rect">
            <a:avLst/>
          </a:prstGeom>
        </p:spPr>
      </p:pic>
      <p:pic>
        <p:nvPicPr>
          <p:cNvPr id="2" name="Go To Nursery School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2553"/>
            <a:ext cx="427495" cy="45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03" y="122710"/>
            <a:ext cx="4986260" cy="6647265"/>
          </a:xfrm>
          <a:prstGeom prst="rect">
            <a:avLst/>
          </a:prstGeom>
        </p:spPr>
      </p:pic>
      <p:pic>
        <p:nvPicPr>
          <p:cNvPr id="3" name="Dinne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1445"/>
            <a:ext cx="486555" cy="4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8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0" y="147844"/>
            <a:ext cx="4948541" cy="6596981"/>
          </a:xfrm>
          <a:prstGeom prst="rect">
            <a:avLst/>
          </a:prstGeom>
        </p:spPr>
      </p:pic>
      <p:pic>
        <p:nvPicPr>
          <p:cNvPr id="3" name="Teet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08578"/>
            <a:ext cx="549422" cy="5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76" y="122711"/>
            <a:ext cx="4986260" cy="6647265"/>
          </a:xfrm>
          <a:prstGeom prst="rect">
            <a:avLst/>
          </a:prstGeom>
        </p:spPr>
      </p:pic>
      <p:pic>
        <p:nvPicPr>
          <p:cNvPr id="3" name="Outside Friend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329917"/>
            <a:ext cx="528083" cy="5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82" y="147845"/>
            <a:ext cx="4948541" cy="6596981"/>
          </a:xfrm>
          <a:prstGeom prst="rect">
            <a:avLst/>
          </a:prstGeom>
        </p:spPr>
      </p:pic>
      <p:pic>
        <p:nvPicPr>
          <p:cNvPr id="3" name="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312567"/>
            <a:ext cx="545433" cy="5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42" y="135272"/>
            <a:ext cx="4948540" cy="6596980"/>
          </a:xfrm>
          <a:prstGeom prst="rect">
            <a:avLst/>
          </a:prstGeom>
        </p:spPr>
      </p:pic>
      <p:pic>
        <p:nvPicPr>
          <p:cNvPr id="3" name="Bik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6298"/>
            <a:ext cx="511702" cy="5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63" y="138322"/>
            <a:ext cx="4908520" cy="6543629"/>
          </a:xfrm>
          <a:prstGeom prst="rect">
            <a:avLst/>
          </a:prstGeom>
        </p:spPr>
      </p:pic>
      <p:pic>
        <p:nvPicPr>
          <p:cNvPr id="3" name="By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1445"/>
            <a:ext cx="486555" cy="4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4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xmlns:p14="http://schemas.microsoft.com/office/powerpoint/2010/main" spd="med" advClick="0" advTm="11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60" y="125748"/>
            <a:ext cx="5144337" cy="6601788"/>
          </a:xfrm>
          <a:prstGeom prst="rect">
            <a:avLst/>
          </a:prstGeom>
        </p:spPr>
      </p:pic>
      <p:pic>
        <p:nvPicPr>
          <p:cNvPr id="4" name="Symbol School Ba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46816"/>
            <a:ext cx="486555" cy="4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07" y="113174"/>
            <a:ext cx="5144337" cy="6581354"/>
          </a:xfrm>
          <a:prstGeom prst="rect">
            <a:avLst/>
          </a:prstGeom>
        </p:spPr>
      </p:pic>
      <p:pic>
        <p:nvPicPr>
          <p:cNvPr id="3" name="Coa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9165"/>
            <a:ext cx="448835" cy="4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1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60" y="88024"/>
            <a:ext cx="5144337" cy="6652087"/>
          </a:xfrm>
          <a:prstGeom prst="rect">
            <a:avLst/>
          </a:prstGeom>
        </p:spPr>
      </p:pic>
      <p:pic>
        <p:nvPicPr>
          <p:cNvPr id="3" name="Notes And Painti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2356"/>
            <a:ext cx="515644" cy="5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1" y="100608"/>
            <a:ext cx="8891045" cy="6669368"/>
          </a:xfrm>
          <a:prstGeom prst="rect">
            <a:avLst/>
          </a:prstGeom>
        </p:spPr>
      </p:pic>
      <p:pic>
        <p:nvPicPr>
          <p:cNvPr id="3" name="Ms Magrat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67638"/>
            <a:ext cx="490362" cy="49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8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4" y="94316"/>
            <a:ext cx="8927109" cy="6658370"/>
          </a:xfrm>
          <a:prstGeom prst="rect">
            <a:avLst/>
          </a:prstGeom>
        </p:spPr>
      </p:pic>
      <p:pic>
        <p:nvPicPr>
          <p:cNvPr id="3" name="Mrs Drai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92784"/>
            <a:ext cx="465216" cy="4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83" y="125748"/>
            <a:ext cx="4955684" cy="6606503"/>
          </a:xfrm>
          <a:prstGeom prst="rect">
            <a:avLst/>
          </a:prstGeom>
        </p:spPr>
      </p:pic>
      <p:pic>
        <p:nvPicPr>
          <p:cNvPr id="3" name="Quiet Roo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9165"/>
            <a:ext cx="448835" cy="4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000">
        <p:fade/>
      </p:transition>
    </mc:Choice>
    <mc:Fallback>
      <p:transition xmlns:p14="http://schemas.microsoft.com/office/powerpoint/2010/main" spd="med" advClick="0" advTm="1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03" y="138322"/>
            <a:ext cx="4927386" cy="6568779"/>
          </a:xfrm>
          <a:prstGeom prst="rect">
            <a:avLst/>
          </a:prstGeom>
        </p:spPr>
      </p:pic>
      <p:pic>
        <p:nvPicPr>
          <p:cNvPr id="3" name="Toilet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9165"/>
            <a:ext cx="448835" cy="4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xmlns:p14="http://schemas.microsoft.com/office/powerpoint/2010/main" spd="med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</Words>
  <Application>Microsoft Macintosh PowerPoint</Application>
  <PresentationFormat>On-screen Show (4:3)</PresentationFormat>
  <Paragraphs>1</Paragraphs>
  <Slides>25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Welcome to Edenderry Nursery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Edenderry Nursery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Edenderry Nursery School</dc:title>
  <dc:creator>Nancy  Magrath</dc:creator>
  <cp:lastModifiedBy>Nancy  Magrath</cp:lastModifiedBy>
  <cp:revision>5</cp:revision>
  <dcterms:created xsi:type="dcterms:W3CDTF">2017-09-08T11:49:29Z</dcterms:created>
  <dcterms:modified xsi:type="dcterms:W3CDTF">2017-09-11T12:39:24Z</dcterms:modified>
</cp:coreProperties>
</file>